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27C14-27A4-4B41-B1C6-1A41EEA23EE2}" v="1" dt="2021-01-13T09:52:57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0"/>
    <p:restoredTop sz="94654"/>
  </p:normalViewPr>
  <p:slideViewPr>
    <p:cSldViewPr snapToGrid="0" snapToObjects="1">
      <p:cViewPr varScale="1">
        <p:scale>
          <a:sx n="84" d="100"/>
          <a:sy n="84" d="100"/>
        </p:scale>
        <p:origin x="-166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5" d="100"/>
          <a:sy n="145" d="100"/>
        </p:scale>
        <p:origin x="45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d Vegard Kandal-Wright" userId="S::odd.kandal-wright@uib.no::47a24e09-899e-4e80-a05b-67da57b3ff82" providerId="AD" clId="Web-{61C27C14-27A4-4B41-B1C6-1A41EEA23EE2}"/>
    <pc:docChg chg="addSld">
      <pc:chgData name="Odd Vegard Kandal-Wright" userId="S::odd.kandal-wright@uib.no::47a24e09-899e-4e80-a05b-67da57b3ff82" providerId="AD" clId="Web-{61C27C14-27A4-4B41-B1C6-1A41EEA23EE2}" dt="2021-01-13T09:52:57.863" v="0"/>
      <pc:docMkLst>
        <pc:docMk/>
      </pc:docMkLst>
      <pc:sldChg chg="new">
        <pc:chgData name="Odd Vegard Kandal-Wright" userId="S::odd.kandal-wright@uib.no::47a24e09-899e-4e80-a05b-67da57b3ff82" providerId="AD" clId="Web-{61C27C14-27A4-4B41-B1C6-1A41EEA23EE2}" dt="2021-01-13T09:52:57.863" v="0"/>
        <pc:sldMkLst>
          <pc:docMk/>
          <pc:sldMk cId="527901834" sldId="2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584086-B161-AF49-AEA2-A8CB7CC1A6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C2086-F506-A04D-9D46-CAA60CF39A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CF7A2-137C-604C-8DF7-B52ABEC86AF5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E974D-6C13-D146-848C-2FE6DB78B1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BE704B-B332-2848-86E4-760313FFD9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203B7-43E2-8D4A-A0E6-CD365D8E58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4441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103B5-8D23-9240-A2E2-5AA9C866A3AF}" type="datetimeFigureOut">
              <a:rPr lang="nb-NO" smtClean="0"/>
              <a:t>13.01.2021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5E9A0-EB68-0740-AC3D-52EEAF6107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68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B3B5023-0C53-AE42-B5C1-47EEFBF73472}"/>
              </a:ext>
            </a:extLst>
          </p:cNvPr>
          <p:cNvSpPr/>
          <p:nvPr userDrawn="1"/>
        </p:nvSpPr>
        <p:spPr>
          <a:xfrm>
            <a:off x="-19155" y="-88900"/>
            <a:ext cx="9179030" cy="29671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/>
              <a:t> 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218CB7C-4F84-B245-A5EE-3997542B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7AB84BE-0E27-FD40-AA28-975F3D92E1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96717"/>
            <a:ext cx="6858000" cy="2387600"/>
          </a:xfrm>
        </p:spPr>
        <p:txBody>
          <a:bodyPr anchor="ctr" anchorCtr="0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0C51F1D-AB39-D446-B3EA-EF7390F83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6071"/>
            <a:ext cx="6858000" cy="55469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F9C1FF-D0DA-3548-913C-9FC0983A16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" b="-1981"/>
          <a:stretch/>
        </p:blipFill>
        <p:spPr>
          <a:xfrm>
            <a:off x="3772846" y="3951316"/>
            <a:ext cx="159830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8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0E512-D2EA-4C4B-86BF-20AC70B6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646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74E6EEF-05B5-D54E-95BB-554778FC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49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540385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373EA46-80B1-0E4E-BCCD-043CB0CA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6753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A1700C2-76CF-8C4D-A650-CFE74A51E8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55552" y="5380121"/>
            <a:ext cx="6032897" cy="392113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0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nb-NO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18EFB-5EBB-F64B-851E-F1E37055426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5AF094-554A-284D-804A-F516E5C3D2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6623" y="944335"/>
            <a:ext cx="3330754" cy="2720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B76E8A-ED5A-B244-B621-1EE5A5F3BF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08400" y="4560749"/>
            <a:ext cx="17272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5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B27166-785D-1C4A-9936-4C547F3B689B}"/>
              </a:ext>
            </a:extLst>
          </p:cNvPr>
          <p:cNvSpPr/>
          <p:nvPr userDrawn="1"/>
        </p:nvSpPr>
        <p:spPr>
          <a:xfrm>
            <a:off x="-19154" y="-66906"/>
            <a:ext cx="9210779" cy="29451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CA59DC-4270-2045-9E9D-F3200EAC6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96717"/>
            <a:ext cx="6858000" cy="2387600"/>
          </a:xfrm>
        </p:spPr>
        <p:txBody>
          <a:bodyPr anchor="ctr" anchorCtr="0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1E4DB-C94B-364F-8CBD-ED286025E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6071"/>
            <a:ext cx="6858000" cy="55469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71411718-38EF-1B46-981A-704BD976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9800" cy="365125"/>
          </a:xfrm>
        </p:spPr>
        <p:txBody>
          <a:bodyPr/>
          <a:lstStyle/>
          <a:p>
            <a:fld id="{705584BC-9D03-BB49-B360-01F67D7E86E8}" type="datetime1">
              <a:rPr lang="nb-NO" smtClean="0"/>
              <a:t>13.01.2021</a:t>
            </a:fld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0E3237-718E-0446-BB46-6EF8525658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" b="-1981"/>
          <a:stretch/>
        </p:blipFill>
        <p:spPr>
          <a:xfrm>
            <a:off x="3772846" y="3951316"/>
            <a:ext cx="159830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4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B27166-785D-1C4A-9936-4C547F3B689B}"/>
              </a:ext>
            </a:extLst>
          </p:cNvPr>
          <p:cNvSpPr/>
          <p:nvPr userDrawn="1"/>
        </p:nvSpPr>
        <p:spPr>
          <a:xfrm>
            <a:off x="-19154" y="-74340"/>
            <a:ext cx="9229829" cy="29526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C46A7E68-9F56-7C44-B7DE-EAB7D655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49" y="6356351"/>
            <a:ext cx="866427" cy="365125"/>
          </a:xfrm>
        </p:spPr>
        <p:txBody>
          <a:bodyPr/>
          <a:lstStyle/>
          <a:p>
            <a:fld id="{705584BC-9D03-BB49-B360-01F67D7E86E8}" type="datetime1">
              <a:rPr lang="nb-NO" smtClean="0"/>
              <a:t>13.01.2021</a:t>
            </a:fld>
            <a:endParaRPr lang="nb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04E91B-E8D9-934F-BD0B-EB9867E3B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96717"/>
            <a:ext cx="6858000" cy="2387600"/>
          </a:xfrm>
        </p:spPr>
        <p:txBody>
          <a:bodyPr anchor="ctr" anchorCtr="0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49A2BB3-CF78-A942-AFFC-3AAFD8F21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6071"/>
            <a:ext cx="6858000" cy="55469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F09031-C256-3A4D-917B-5E7EAC3696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" b="-1981"/>
          <a:stretch/>
        </p:blipFill>
        <p:spPr>
          <a:xfrm>
            <a:off x="3772846" y="3951316"/>
            <a:ext cx="159830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5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223C-8CE5-F140-AED7-9565C084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solidFill>
            <a:schemeClr val="accent2"/>
          </a:solidFill>
        </p:spPr>
        <p:txBody>
          <a:bodyPr anchor="b">
            <a:normAutofit/>
          </a:bodyPr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2D5EA-DD9E-294A-909E-266ECCF86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F7BA062-E083-BF44-BC30-80658F1D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53078" cy="365125"/>
          </a:xfrm>
        </p:spPr>
        <p:txBody>
          <a:bodyPr/>
          <a:lstStyle/>
          <a:p>
            <a:fld id="{705584BC-9D03-BB49-B360-01F67D7E86E8}" type="datetime1">
              <a:rPr lang="nb-NO" smtClean="0"/>
              <a:t>13.01.2021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938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B47312F-2025-1B4F-BA18-53F6976A1E78}"/>
              </a:ext>
            </a:extLst>
          </p:cNvPr>
          <p:cNvSpPr/>
          <p:nvPr userDrawn="1"/>
        </p:nvSpPr>
        <p:spPr>
          <a:xfrm>
            <a:off x="628650" y="365126"/>
            <a:ext cx="7886700" cy="59280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EB2D73-8A75-A941-8D28-E91BDC8B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C1BD9-DDD7-6D4B-8856-527DC04D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84BC-9D03-BB49-B360-01F67D7E86E8}" type="datetime1">
              <a:rPr lang="nb-NO" smtClean="0"/>
              <a:t>13.01.2021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81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0C298-39FF-6545-9040-191A6287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731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0DB88EE-A281-A142-AAFD-2895EA747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624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E9F7984-2516-6D49-8C48-77B03E4A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C0143D07-B2D6-2F4B-B911-ECF91A7B454F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108975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5584BC-9D03-BB49-B360-01F67D7E86E8}" type="datetime1">
              <a:rPr lang="nb-NO" smtClean="0"/>
              <a:pPr/>
              <a:t>13.01.2021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52134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19879A-D5C2-0942-AD09-6518F91E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520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0729A-64FA-DF4C-AD0F-8872E7517BF2}"/>
              </a:ext>
            </a:extLst>
          </p:cNvPr>
          <p:cNvPicPr>
            <a:picLocks/>
          </p:cNvPicPr>
          <p:nvPr userDrawn="1"/>
        </p:nvPicPr>
        <p:blipFill rotWithShape="1">
          <a:blip r:embed="rId15"/>
          <a:srcRect b="23893"/>
          <a:stretch/>
        </p:blipFill>
        <p:spPr>
          <a:xfrm>
            <a:off x="8042986" y="6356351"/>
            <a:ext cx="590400" cy="36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BC4683-E233-B14C-9E59-F2B35C321E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l="38837" r="1439"/>
          <a:stretch/>
        </p:blipFill>
        <p:spPr>
          <a:xfrm rot="16200000">
            <a:off x="-3123283" y="3189384"/>
            <a:ext cx="6858002" cy="4792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0B6CA3-8829-C74D-8ADE-991DDF2C757E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28650" y="6246150"/>
            <a:ext cx="695325" cy="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6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8" r:id="rId2"/>
    <p:sldLayoutId id="2147483679" r:id="rId3"/>
    <p:sldLayoutId id="2147483680" r:id="rId4"/>
    <p:sldLayoutId id="2147483681" r:id="rId5"/>
    <p:sldLayoutId id="2147483668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5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.Lucida Grande UI Regular"/>
        <a:buChar char="◆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.Lucida Grande UI Regular"/>
        <a:buChar char="◇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FD710-7393-4442-8683-5C6A2E6E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CAD157-32F4-754E-92EA-52EE50092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B813A00-9198-D240-9B5F-D830F990B6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69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4F6ADF-C736-442A-A284-ED469CF0F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EACB-0844-7C42-B1E0-A2F19FE96895}" type="datetime1">
              <a:rPr lang="nb-NO" smtClean="0"/>
              <a:t>13.01.2021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7901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rek Helseklynge">
      <a:dk1>
        <a:srgbClr val="2F4463"/>
      </a:dk1>
      <a:lt1>
        <a:srgbClr val="FFFFFF"/>
      </a:lt1>
      <a:dk2>
        <a:srgbClr val="2F4463"/>
      </a:dk2>
      <a:lt2>
        <a:srgbClr val="FFFFFF"/>
      </a:lt2>
      <a:accent1>
        <a:srgbClr val="D8B956"/>
      </a:accent1>
      <a:accent2>
        <a:srgbClr val="F15C59"/>
      </a:accent2>
      <a:accent3>
        <a:srgbClr val="79965F"/>
      </a:accent3>
      <a:accent4>
        <a:srgbClr val="FFFFFF"/>
      </a:accent4>
      <a:accent5>
        <a:srgbClr val="4F5800"/>
      </a:accent5>
      <a:accent6>
        <a:srgbClr val="F58D8A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95B3A66D8AD748A9226BE7593B8586" ma:contentTypeVersion="7" ma:contentTypeDescription="Create a new document." ma:contentTypeScope="" ma:versionID="81fa21f51c7fee857cac7d7ef7c54213">
  <xsd:schema xmlns:xsd="http://www.w3.org/2001/XMLSchema" xmlns:xs="http://www.w3.org/2001/XMLSchema" xmlns:p="http://schemas.microsoft.com/office/2006/metadata/properties" xmlns:ns2="97783c18-4378-4405-bede-c051d15d3e21" targetNamespace="http://schemas.microsoft.com/office/2006/metadata/properties" ma:root="true" ma:fieldsID="f149593c4e6d2e006932f69e9aae3dc0" ns2:_="">
    <xsd:import namespace="97783c18-4378-4405-bede-c051d15d3e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783c18-4378-4405-bede-c051d15d3e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D31CEF-5C3A-4B60-90C3-8FD50233F3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FAE8CF-0765-444E-BA35-79FE210DD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FE9DAE-6B19-42A4-83EB-35B076F66F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783c18-4378-4405-bede-c051d15d3e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 Ahluwalia</dc:creator>
  <cp:lastModifiedBy>Grethe Borvik Holmstrøm</cp:lastModifiedBy>
  <cp:revision>37</cp:revision>
  <dcterms:created xsi:type="dcterms:W3CDTF">2019-01-03T09:10:42Z</dcterms:created>
  <dcterms:modified xsi:type="dcterms:W3CDTF">2021-01-13T09:52:58Z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0x0101001895B3A66D8AD748A9226BE7593B8586</vt:lpwstr>
  </property>
</Properties>
</file>