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4"/>
  </p:sldMasterIdLst>
  <p:notesMasterIdLst>
    <p:notesMasterId r:id="rId6"/>
  </p:notesMasterIdLst>
  <p:handoutMasterIdLst>
    <p:handoutMasterId r:id="rId7"/>
  </p:handoutMasterIdLst>
  <p:sldIdLst>
    <p:sldId id="27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DD7"/>
    <a:srgbClr val="0A3D97"/>
    <a:srgbClr val="000000"/>
    <a:srgbClr val="F3F4FA"/>
    <a:srgbClr val="E7E9F5"/>
    <a:srgbClr val="002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0387F-AEC1-42D8-951E-D33264469B92}" v="5" dt="2023-04-25T11:05:1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402" autoAdjust="0"/>
  </p:normalViewPr>
  <p:slideViewPr>
    <p:cSldViewPr snapToGrid="0" snapToObjects="1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02.05.2023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02.05.2023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1.png"/><Relationship Id="rId19" Type="http://schemas.openxmlformats.org/officeDocument/2006/relationships/image" Target="../media/image10.png"/><Relationship Id="rId4" Type="http://schemas.openxmlformats.org/officeDocument/2006/relationships/image" Target="../media/image20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1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Stort bilde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9679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(punk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5377" y="1176407"/>
            <a:ext cx="10442575" cy="83863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377" y="2673350"/>
            <a:ext cx="6013449" cy="30907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7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919953"/>
            <a:ext cx="10515600" cy="83863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57649"/>
            <a:ext cx="10363200" cy="4526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Legg inn plansje/grafikk i malen</a:t>
            </a:r>
          </a:p>
        </p:txBody>
      </p:sp>
    </p:spTree>
    <p:extLst>
      <p:ext uri="{BB962C8B-B14F-4D97-AF65-F5344CB8AC3E}">
        <p14:creationId xmlns:p14="http://schemas.microsoft.com/office/powerpoint/2010/main" val="132207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-4990"/>
          <a:stretch/>
        </p:blipFill>
        <p:spPr>
          <a:xfrm>
            <a:off x="2194269" y="800434"/>
            <a:ext cx="8016241" cy="481662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6B40F10-7E94-8AC4-BA38-D65040706D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29" y="5649769"/>
            <a:ext cx="1442315" cy="63770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444F394-D817-F9C7-B4BB-F7E44D0C93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2" y="5754367"/>
            <a:ext cx="452531" cy="452531"/>
          </a:xfrm>
          <a:prstGeom prst="rect">
            <a:avLst/>
          </a:prstGeom>
        </p:spPr>
      </p:pic>
      <p:pic>
        <p:nvPicPr>
          <p:cNvPr id="9" name="Picture 4" descr="logo helse bergen norsk">
            <a:extLst>
              <a:ext uri="{FF2B5EF4-FFF2-40B4-BE49-F238E27FC236}">
                <a16:creationId xmlns:a16="http://schemas.microsoft.com/office/drawing/2014/main" id="{F0D6A125-FBC3-53CF-8F18-0CE2DA03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54" y="5837865"/>
            <a:ext cx="1320483" cy="2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BC238EC-B6EE-1270-2C5E-20C9D6CEB5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01"/>
          <a:stretch/>
        </p:blipFill>
        <p:spPr>
          <a:xfrm>
            <a:off x="4472628" y="6113625"/>
            <a:ext cx="837186" cy="41828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59DDD99-75AD-40B9-5312-DD7E0FAA9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92" y="6194574"/>
            <a:ext cx="2034098" cy="33733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7D7D24A-1E0A-9D2A-C88B-7AA550CCD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655" y="5845989"/>
            <a:ext cx="1211064" cy="22606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FE111E3-6B16-5EDE-58D9-C5B94D5BF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3223" y="6191339"/>
            <a:ext cx="641724" cy="295193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32E2EB0-1033-1892-2ADD-8F44312193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5651" y="6222959"/>
            <a:ext cx="927820" cy="23195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7BF7022-0B3C-AA97-812E-15CA49C1164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/>
        </p:blipFill>
        <p:spPr>
          <a:xfrm>
            <a:off x="5274342" y="6022313"/>
            <a:ext cx="1093983" cy="60091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B568E90A-F723-C2CE-C787-4673C380AA6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74" y="5798110"/>
            <a:ext cx="335840" cy="335840"/>
          </a:xfrm>
          <a:prstGeom prst="rect">
            <a:avLst/>
          </a:prstGeom>
        </p:spPr>
      </p:pic>
      <p:pic>
        <p:nvPicPr>
          <p:cNvPr id="17" name="Bilde 16" descr="Et bilde som inneholder logo&#10;&#10;Automatisk generert beskrivelse">
            <a:extLst>
              <a:ext uri="{FF2B5EF4-FFF2-40B4-BE49-F238E27FC236}">
                <a16:creationId xmlns:a16="http://schemas.microsoft.com/office/drawing/2014/main" id="{90E0B6D0-32B8-1CF8-B0CB-93273E34705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23359" y="5784202"/>
            <a:ext cx="234507" cy="287248"/>
          </a:xfrm>
          <a:prstGeom prst="rect">
            <a:avLst/>
          </a:prstGeom>
        </p:spPr>
      </p:pic>
      <p:pic>
        <p:nvPicPr>
          <p:cNvPr id="18" name="Picture 2" descr="Om Innovasjonsparken - Innovasjonspark">
            <a:extLst>
              <a:ext uri="{FF2B5EF4-FFF2-40B4-BE49-F238E27FC236}">
                <a16:creationId xmlns:a16="http://schemas.microsoft.com/office/drawing/2014/main" id="{8FE453AD-9C53-B468-143A-21566A20F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53" y="6191339"/>
            <a:ext cx="729797" cy="3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B57DA441-999E-52E8-7BE8-761D4CB1E4F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11159" y="6203686"/>
            <a:ext cx="630354" cy="251228"/>
          </a:xfrm>
          <a:prstGeom prst="rect">
            <a:avLst/>
          </a:prstGeom>
        </p:spPr>
      </p:pic>
      <p:pic>
        <p:nvPicPr>
          <p:cNvPr id="20" name="Bilde 19" descr="Et bilde som inneholder logo&#10;&#10;Automatisk generert beskrivelse">
            <a:extLst>
              <a:ext uri="{FF2B5EF4-FFF2-40B4-BE49-F238E27FC236}">
                <a16:creationId xmlns:a16="http://schemas.microsoft.com/office/drawing/2014/main" id="{41725712-354E-49EF-E0C5-342FD006361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495723" y="5771158"/>
            <a:ext cx="910314" cy="266077"/>
          </a:xfrm>
          <a:prstGeom prst="rect">
            <a:avLst/>
          </a:prstGeom>
        </p:spPr>
      </p:pic>
      <p:pic>
        <p:nvPicPr>
          <p:cNvPr id="21" name="Picture 4" descr="Digi Rogaland">
            <a:extLst>
              <a:ext uri="{FF2B5EF4-FFF2-40B4-BE49-F238E27FC236}">
                <a16:creationId xmlns:a16="http://schemas.microsoft.com/office/drawing/2014/main" id="{62AF73F6-99E1-1C04-0B51-FBCDA539C8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75" y="6200721"/>
            <a:ext cx="729798" cy="29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ide 1">
            <a:extLst>
              <a:ext uri="{FF2B5EF4-FFF2-40B4-BE49-F238E27FC236}">
                <a16:creationId xmlns:a16="http://schemas.microsoft.com/office/drawing/2014/main" id="{38C96F80-57F0-CD3A-7893-33ECCEFA1C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00" y="5739704"/>
            <a:ext cx="910314" cy="4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4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1F70A9B-16BF-4C6E-8D7E-35143EF54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37" y="88858"/>
            <a:ext cx="3419753" cy="1512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BF82671-6EFF-477D-BE0D-E202C851F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6" y="206245"/>
            <a:ext cx="2448000" cy="2448000"/>
          </a:xfrm>
          <a:prstGeom prst="rect">
            <a:avLst/>
          </a:prstGeom>
        </p:spPr>
      </p:pic>
      <p:pic>
        <p:nvPicPr>
          <p:cNvPr id="5" name="Picture 4" descr="logo helse bergen norsk">
            <a:extLst>
              <a:ext uri="{FF2B5EF4-FFF2-40B4-BE49-F238E27FC236}">
                <a16:creationId xmlns:a16="http://schemas.microsoft.com/office/drawing/2014/main" id="{0EFF66ED-35B4-48DA-9B72-87C8BEF3F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1" y="2825796"/>
            <a:ext cx="370909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D35E1E5-FE03-4633-A420-616143B82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01"/>
          <a:stretch/>
        </p:blipFill>
        <p:spPr>
          <a:xfrm>
            <a:off x="7639399" y="3670092"/>
            <a:ext cx="2954170" cy="1476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0A06865-AA0E-4630-A982-F222BD28598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62281" y="5649997"/>
            <a:ext cx="4053591" cy="67225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818E612-B50C-480F-9460-D4ACCC0310C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1431" y="3854287"/>
            <a:ext cx="3278571" cy="612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DE39A99-6B58-44DE-9206-8B541401EA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32211" y="5493516"/>
            <a:ext cx="2034781" cy="936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900BDA1-76C8-48D9-AF06-CC64056829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9896" y="4688372"/>
            <a:ext cx="2736000" cy="6840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72" y="2443699"/>
            <a:ext cx="1152000" cy="1152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79" y="206245"/>
            <a:ext cx="2292827" cy="2088000"/>
          </a:xfrm>
          <a:prstGeom prst="rect">
            <a:avLst/>
          </a:prstGeom>
        </p:spPr>
      </p:pic>
      <p:pic>
        <p:nvPicPr>
          <p:cNvPr id="14" name="Bilde 13" descr="Et bilde som inneholder logo&#10;&#10;Automatisk generert beskrivelse">
            <a:extLst>
              <a:ext uri="{FF2B5EF4-FFF2-40B4-BE49-F238E27FC236}">
                <a16:creationId xmlns:a16="http://schemas.microsoft.com/office/drawing/2014/main" id="{A87322FB-2F3E-B30B-24E1-2D05264D7B7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91956" y="2420049"/>
            <a:ext cx="968444" cy="1186247"/>
          </a:xfrm>
          <a:prstGeom prst="rect">
            <a:avLst/>
          </a:prstGeom>
        </p:spPr>
      </p:pic>
      <p:pic>
        <p:nvPicPr>
          <p:cNvPr id="1026" name="Picture 2" descr="Om Innovasjonsparken - Innovasjonspark">
            <a:extLst>
              <a:ext uri="{FF2B5EF4-FFF2-40B4-BE49-F238E27FC236}">
                <a16:creationId xmlns:a16="http://schemas.microsoft.com/office/drawing/2014/main" id="{7603D214-B559-BDFC-C27A-8D73972DFD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11" y="474756"/>
            <a:ext cx="1987125" cy="9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k 26">
            <a:extLst>
              <a:ext uri="{FF2B5EF4-FFF2-40B4-BE49-F238E27FC236}">
                <a16:creationId xmlns:a16="http://schemas.microsoft.com/office/drawing/2014/main" id="{6658971A-E68E-46E5-0AF5-E61C056E90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12697" y="2609795"/>
            <a:ext cx="1778893" cy="708979"/>
          </a:xfrm>
          <a:prstGeom prst="rect">
            <a:avLst/>
          </a:prstGeom>
        </p:spPr>
      </p:pic>
      <p:pic>
        <p:nvPicPr>
          <p:cNvPr id="29" name="Bilde 28" descr="Et bilde som inneholder logo&#10;&#10;Automatisk generert beskrivelse">
            <a:extLst>
              <a:ext uri="{FF2B5EF4-FFF2-40B4-BE49-F238E27FC236}">
                <a16:creationId xmlns:a16="http://schemas.microsoft.com/office/drawing/2014/main" id="{1FDE82A0-1B60-92BB-FDF4-EF045CE9DF8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80004" y="5511285"/>
            <a:ext cx="2368167" cy="692194"/>
          </a:xfrm>
          <a:prstGeom prst="rect">
            <a:avLst/>
          </a:prstGeom>
        </p:spPr>
      </p:pic>
      <p:pic>
        <p:nvPicPr>
          <p:cNvPr id="1028" name="Picture 4" descr="Digi Rogaland">
            <a:extLst>
              <a:ext uri="{FF2B5EF4-FFF2-40B4-BE49-F238E27FC236}">
                <a16:creationId xmlns:a16="http://schemas.microsoft.com/office/drawing/2014/main" id="{BC84866D-B85D-8644-78C4-8389316F41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34" y="1515339"/>
            <a:ext cx="1895391" cy="76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de 1">
            <a:extLst>
              <a:ext uri="{FF2B5EF4-FFF2-40B4-BE49-F238E27FC236}">
                <a16:creationId xmlns:a16="http://schemas.microsoft.com/office/drawing/2014/main" id="{46B341BA-C966-B983-D023-B2A9544BCF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95" y="2335680"/>
            <a:ext cx="2774464" cy="12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6D8F93B-9F38-4FF0-9587-5C69319AC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/>
        </p:blipFill>
        <p:spPr>
          <a:xfrm>
            <a:off x="3688424" y="3631484"/>
            <a:ext cx="3801303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9006840" y="2270760"/>
            <a:ext cx="3185160" cy="4471068"/>
            <a:chOff x="7614458" y="2668386"/>
            <a:chExt cx="4633302" cy="4053090"/>
          </a:xfrm>
        </p:grpSpPr>
        <p:sp>
          <p:nvSpPr>
            <p:cNvPr id="10" name="TekstSylinder 9"/>
            <p:cNvSpPr txBox="1"/>
            <p:nvPr userDrawn="1"/>
          </p:nvSpPr>
          <p:spPr>
            <a:xfrm>
              <a:off x="9184520" y="4345951"/>
              <a:ext cx="30632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chemeClr val="bg1">
                      <a:lumMod val="85000"/>
                    </a:schemeClr>
                  </a:solidFill>
                </a:rPr>
                <a:t>Reservert</a:t>
              </a:r>
              <a:endParaRPr lang="nn-NO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Rektangel 10"/>
            <p:cNvSpPr/>
            <p:nvPr userDrawn="1"/>
          </p:nvSpPr>
          <p:spPr>
            <a:xfrm>
              <a:off x="7614458" y="2668386"/>
              <a:ext cx="4436572" cy="405309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</p:grp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-4990"/>
          <a:stretch/>
        </p:blipFill>
        <p:spPr>
          <a:xfrm>
            <a:off x="10779832" y="6066894"/>
            <a:ext cx="1316628" cy="791106"/>
          </a:xfrm>
          <a:prstGeom prst="rect">
            <a:avLst/>
          </a:prstGeom>
        </p:spPr>
      </p:pic>
      <p:sp>
        <p:nvSpPr>
          <p:cNvPr id="2" name="MSIPCMContentMarking" descr="{&quot;HashCode&quot;:610110512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500D8E93-CD89-6A18-115F-7E16B9B23307}"/>
              </a:ext>
            </a:extLst>
          </p:cNvPr>
          <p:cNvSpPr txBox="1"/>
          <p:nvPr userDrawn="1"/>
        </p:nvSpPr>
        <p:spPr>
          <a:xfrm>
            <a:off x="0" y="6595656"/>
            <a:ext cx="144612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6230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6" r:id="rId2"/>
    <p:sldLayoutId id="2147483761" r:id="rId3"/>
    <p:sldLayoutId id="2147483773" r:id="rId4"/>
    <p:sldLayoutId id="2147483771" r:id="rId5"/>
    <p:sldLayoutId id="21474837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129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pos="4793" userDrawn="1">
          <p15:clr>
            <a:srgbClr val="F26B43"/>
          </p15:clr>
        </p15:guide>
        <p15:guide id="6" orient="horz" pos="1684" userDrawn="1">
          <p15:clr>
            <a:srgbClr val="F26B43"/>
          </p15:clr>
        </p15:guide>
        <p15:guide id="7" pos="10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65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D23" id="{FA6FA300-021E-41A0-A6E2-120F3AC2C840}" vid="{53F65651-2388-491C-8036-BA894E4982A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8D831215F9FA45B6AE84461A3E7FD7" ma:contentTypeVersion="2" ma:contentTypeDescription="Opprett et nytt dokument." ma:contentTypeScope="" ma:versionID="e527db24d2f17a3a68984c38d828bdde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b99a66a4784a73ed5eafbe955b947aa9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59E3BB-4D14-4BB9-9BDF-DDEB87399202}">
  <ds:schemaRefs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98EDF9-E925-41CA-A10E-D6D69D856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DHD23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PowerPoint-presentasjon</vt:lpstr>
    </vt:vector>
  </TitlesOfParts>
  <Company>HVL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Alexandra Reksten Tufteland</dc:creator>
  <cp:lastModifiedBy>Alexandra Reksten Tufteland</cp:lastModifiedBy>
  <cp:revision>1</cp:revision>
  <cp:lastPrinted>2011-12-05T14:32:55Z</cp:lastPrinted>
  <dcterms:created xsi:type="dcterms:W3CDTF">2023-05-02T08:45:49Z</dcterms:created>
  <dcterms:modified xsi:type="dcterms:W3CDTF">2023-05-02T08:46:20Z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-547959755</vt:i4>
  </property>
  <property fmtid="{D5CDD505-2E9C-101B-9397-08002B2CF9AE}" pid="3" name="_NewReviewCycle">
    <vt:lpwstr/>
  </property>
  <property fmtid="{D5CDD505-2E9C-101B-9397-08002B2CF9AE}" pid="4" name="_EmailSubject">
    <vt:lpwstr>is: PowerPoint</vt:lpwstr>
  </property>
  <property fmtid="{D5CDD505-2E9C-101B-9397-08002B2CF9AE}" pid="5" name="_AuthorEmail">
    <vt:lpwstr>hanne.alver.krum@helse-forde.no</vt:lpwstr>
  </property>
  <property fmtid="{D5CDD505-2E9C-101B-9397-08002B2CF9AE}" pid="6" name="_AuthorEmailDisplayName">
    <vt:lpwstr>Krum, Hanne Alver</vt:lpwstr>
  </property>
  <property fmtid="{D5CDD505-2E9C-101B-9397-08002B2CF9AE}" pid="7" name="ContentTypeId">
    <vt:lpwstr>0x0101008E8D831215F9FA45B6AE84461A3E7FD7</vt:lpwstr>
  </property>
  <property fmtid="{D5CDD505-2E9C-101B-9397-08002B2CF9AE}" pid="8" name="MSIP_Label_0c3ffc1c-ef00-4620-9c2f-7d9c1597774b_Enabled">
    <vt:lpwstr>true</vt:lpwstr>
  </property>
  <property fmtid="{D5CDD505-2E9C-101B-9397-08002B2CF9AE}" pid="9" name="MSIP_Label_0c3ffc1c-ef00-4620-9c2f-7d9c1597774b_SetDate">
    <vt:lpwstr>2023-04-25T11:04:54Z</vt:lpwstr>
  </property>
  <property fmtid="{D5CDD505-2E9C-101B-9397-08002B2CF9AE}" pid="10" name="MSIP_Label_0c3ffc1c-ef00-4620-9c2f-7d9c1597774b_Method">
    <vt:lpwstr>Standard</vt:lpwstr>
  </property>
  <property fmtid="{D5CDD505-2E9C-101B-9397-08002B2CF9AE}" pid="11" name="MSIP_Label_0c3ffc1c-ef00-4620-9c2f-7d9c1597774b_Name">
    <vt:lpwstr>Intern</vt:lpwstr>
  </property>
  <property fmtid="{D5CDD505-2E9C-101B-9397-08002B2CF9AE}" pid="12" name="MSIP_Label_0c3ffc1c-ef00-4620-9c2f-7d9c1597774b_SiteId">
    <vt:lpwstr>bdcbe535-f3cf-49f5-8a6a-fb6d98dc7837</vt:lpwstr>
  </property>
  <property fmtid="{D5CDD505-2E9C-101B-9397-08002B2CF9AE}" pid="13" name="MSIP_Label_0c3ffc1c-ef00-4620-9c2f-7d9c1597774b_ActionId">
    <vt:lpwstr>1f284911-fbc7-4145-96ae-8b226e5b6f35</vt:lpwstr>
  </property>
  <property fmtid="{D5CDD505-2E9C-101B-9397-08002B2CF9AE}" pid="14" name="MSIP_Label_0c3ffc1c-ef00-4620-9c2f-7d9c1597774b_ContentBits">
    <vt:lpwstr>2</vt:lpwstr>
  </property>
</Properties>
</file>