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3039388" cy="23039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74635" autoAdjust="0"/>
  </p:normalViewPr>
  <p:slideViewPr>
    <p:cSldViewPr snapToGrid="0">
      <p:cViewPr varScale="1">
        <p:scale>
          <a:sx n="15" d="100"/>
          <a:sy n="15" d="100"/>
        </p:scale>
        <p:origin x="2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41B3A-0652-4F20-981C-05F89C7A939C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5C6B6-F56F-4D22-87F2-96B6142492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289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1) Legg inn bilde bak grafikken</a:t>
            </a:r>
          </a:p>
          <a:p>
            <a:r>
              <a:rPr lang="nb-NO" dirty="0"/>
              <a:t>2) Lagre som .</a:t>
            </a:r>
            <a:r>
              <a:rPr lang="nb-NO" dirty="0" err="1"/>
              <a:t>jpg</a:t>
            </a:r>
            <a:r>
              <a:rPr lang="nb-NO" dirty="0"/>
              <a:t> (ikke </a:t>
            </a:r>
            <a:r>
              <a:rPr lang="nb-NO" dirty="0" err="1"/>
              <a:t>pptx</a:t>
            </a:r>
            <a:r>
              <a:rPr lang="nb-NO" dirty="0"/>
              <a:t>!)</a:t>
            </a:r>
          </a:p>
          <a:p>
            <a:r>
              <a:rPr lang="nb-NO" dirty="0"/>
              <a:t>3) Bilde publiseres sammen med lydfil i </a:t>
            </a:r>
            <a:r>
              <a:rPr lang="nb-NO" dirty="0" err="1"/>
              <a:t>Podbean</a:t>
            </a:r>
            <a:r>
              <a:rPr lang="nb-NO" dirty="0"/>
              <a:t> – av noen med tilgang til </a:t>
            </a:r>
            <a:r>
              <a:rPr lang="nb-NO"/>
              <a:t>å publisere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5C6B6-F56F-4D22-87F2-96B61424921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2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3770568"/>
            <a:ext cx="19583480" cy="8021120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12101014"/>
            <a:ext cx="17279541" cy="5562517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881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25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1226634"/>
            <a:ext cx="4967868" cy="19524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1226634"/>
            <a:ext cx="14615612" cy="19524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90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0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5743854"/>
            <a:ext cx="19871472" cy="958374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15418264"/>
            <a:ext cx="19871472" cy="5039864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267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6133170"/>
            <a:ext cx="9791740" cy="146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6133170"/>
            <a:ext cx="9791740" cy="146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82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226639"/>
            <a:ext cx="19871472" cy="44532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5647852"/>
            <a:ext cx="9746740" cy="2767925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8415776"/>
            <a:ext cx="9746740" cy="12378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5647852"/>
            <a:ext cx="9794741" cy="2767925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8415776"/>
            <a:ext cx="9794741" cy="12378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23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57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6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535959"/>
            <a:ext cx="7430802" cy="5375857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3317250"/>
            <a:ext cx="11663690" cy="16372898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6911816"/>
            <a:ext cx="7430802" cy="12804995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19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535959"/>
            <a:ext cx="7430802" cy="5375857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3317250"/>
            <a:ext cx="11663690" cy="16372898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6911816"/>
            <a:ext cx="7430802" cy="12804995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1226639"/>
            <a:ext cx="19871472" cy="4453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6133170"/>
            <a:ext cx="19871472" cy="1461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21354105"/>
            <a:ext cx="5183862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E9D5-F803-4890-8389-460BFB22DA95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21354105"/>
            <a:ext cx="7775793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21354105"/>
            <a:ext cx="5183862" cy="1226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FD3B-8EE9-47E1-A0CB-DA745B5D5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3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diagram&#10;&#10;Description automatically generated">
            <a:extLst>
              <a:ext uri="{FF2B5EF4-FFF2-40B4-BE49-F238E27FC236}">
                <a16:creationId xmlns:a16="http://schemas.microsoft.com/office/drawing/2014/main" id="{F6B67E2D-6B79-6D10-4032-6C758F9B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55"/>
            <a:ext cx="23039386" cy="230278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64EA13-0F37-9FDD-9EF2-B4B3FD9BA65D}"/>
              </a:ext>
            </a:extLst>
          </p:cNvPr>
          <p:cNvSpPr txBox="1"/>
          <p:nvPr/>
        </p:nvSpPr>
        <p:spPr>
          <a:xfrm>
            <a:off x="635000" y="4146271"/>
            <a:ext cx="109682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#5: </a:t>
            </a:r>
            <a:r>
              <a:rPr lang="en-GB" sz="8800" dirty="0" err="1"/>
              <a:t>Tema</a:t>
            </a:r>
            <a:r>
              <a:rPr lang="en-GB" sz="8800" dirty="0"/>
              <a:t> - </a:t>
            </a:r>
            <a:r>
              <a:rPr lang="en-GB" sz="8800" dirty="0" err="1"/>
              <a:t>episodetittel</a:t>
            </a:r>
            <a:endParaRPr lang="nb-NO" sz="8800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73165B6-08A2-B2BB-3D97-600D9197CA37}"/>
              </a:ext>
            </a:extLst>
          </p:cNvPr>
          <p:cNvSpPr txBox="1"/>
          <p:nvPr/>
        </p:nvSpPr>
        <p:spPr>
          <a:xfrm>
            <a:off x="3384223" y="11104195"/>
            <a:ext cx="1522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>
                <a:solidFill>
                  <a:schemeClr val="bg2">
                    <a:lumMod val="75000"/>
                  </a:schemeClr>
                </a:solidFill>
              </a:rPr>
              <a:t>Sett inn bilde her – gjerne av de som deltok på innspillingen</a:t>
            </a:r>
          </a:p>
        </p:txBody>
      </p:sp>
    </p:spTree>
    <p:extLst>
      <p:ext uri="{BB962C8B-B14F-4D97-AF65-F5344CB8AC3E}">
        <p14:creationId xmlns:p14="http://schemas.microsoft.com/office/powerpoint/2010/main" val="240519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53</Words>
  <Application>Microsoft Office PowerPoint</Application>
  <PresentationFormat>Egendefinert</PresentationFormat>
  <Paragraphs>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Blaauw Fossen</dc:creator>
  <cp:lastModifiedBy>Berit Angelskår</cp:lastModifiedBy>
  <cp:revision>6</cp:revision>
  <dcterms:created xsi:type="dcterms:W3CDTF">2023-03-28T13:09:35Z</dcterms:created>
  <dcterms:modified xsi:type="dcterms:W3CDTF">2023-05-22T16:23:34Z</dcterms:modified>
</cp:coreProperties>
</file>