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23039388" cy="230393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0" autoAdjust="0"/>
    <p:restoredTop sz="74635" autoAdjust="0"/>
  </p:normalViewPr>
  <p:slideViewPr>
    <p:cSldViewPr snapToGrid="0">
      <p:cViewPr varScale="1">
        <p:scale>
          <a:sx n="15" d="100"/>
          <a:sy n="15" d="100"/>
        </p:scale>
        <p:origin x="210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41B3A-0652-4F20-981C-05F89C7A939C}" type="datetimeFigureOut">
              <a:rPr lang="nb-NO" smtClean="0"/>
              <a:t>22.05.2023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5C6B6-F56F-4D22-87F2-96B6142492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2893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1) Legg inn bilde bak grafikken</a:t>
            </a:r>
          </a:p>
          <a:p>
            <a:r>
              <a:rPr lang="nb-NO" dirty="0"/>
              <a:t>2) Lagre som .</a:t>
            </a:r>
            <a:r>
              <a:rPr lang="nb-NO" dirty="0" err="1"/>
              <a:t>jpg</a:t>
            </a:r>
            <a:r>
              <a:rPr lang="nb-NO" dirty="0"/>
              <a:t> (ikke </a:t>
            </a:r>
            <a:r>
              <a:rPr lang="nb-NO" dirty="0" err="1"/>
              <a:t>pptx</a:t>
            </a:r>
            <a:r>
              <a:rPr lang="nb-NO" dirty="0"/>
              <a:t>!)</a:t>
            </a:r>
          </a:p>
          <a:p>
            <a:r>
              <a:rPr lang="nb-NO" dirty="0"/>
              <a:t>3) Bilde publiseres sammen med lydfil i </a:t>
            </a:r>
            <a:r>
              <a:rPr lang="nb-NO" dirty="0" err="1"/>
              <a:t>Podbean</a:t>
            </a:r>
            <a:r>
              <a:rPr lang="nb-NO" dirty="0"/>
              <a:t> – av noen med tilgang til </a:t>
            </a:r>
            <a:r>
              <a:rPr lang="nb-NO"/>
              <a:t>å publisere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5C6B6-F56F-4D22-87F2-96B614249213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828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954" y="3770568"/>
            <a:ext cx="19583480" cy="8021120"/>
          </a:xfrm>
        </p:spPr>
        <p:txBody>
          <a:bodyPr anchor="b"/>
          <a:lstStyle>
            <a:lvl1pPr algn="ctr">
              <a:defRPr sz="1511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79924" y="12101014"/>
            <a:ext cx="17279541" cy="5562517"/>
          </a:xfrm>
        </p:spPr>
        <p:txBody>
          <a:bodyPr/>
          <a:lstStyle>
            <a:lvl1pPr marL="0" indent="0" algn="ctr">
              <a:buNone/>
              <a:defRPr sz="6047"/>
            </a:lvl1pPr>
            <a:lvl2pPr marL="1151961" indent="0" algn="ctr">
              <a:buNone/>
              <a:defRPr sz="5039"/>
            </a:lvl2pPr>
            <a:lvl3pPr marL="2303922" indent="0" algn="ctr">
              <a:buNone/>
              <a:defRPr sz="4535"/>
            </a:lvl3pPr>
            <a:lvl4pPr marL="3455883" indent="0" algn="ctr">
              <a:buNone/>
              <a:defRPr sz="4031"/>
            </a:lvl4pPr>
            <a:lvl5pPr marL="4607844" indent="0" algn="ctr">
              <a:buNone/>
              <a:defRPr sz="4031"/>
            </a:lvl5pPr>
            <a:lvl6pPr marL="5759806" indent="0" algn="ctr">
              <a:buNone/>
              <a:defRPr sz="4031"/>
            </a:lvl6pPr>
            <a:lvl7pPr marL="6911767" indent="0" algn="ctr">
              <a:buNone/>
              <a:defRPr sz="4031"/>
            </a:lvl7pPr>
            <a:lvl8pPr marL="8063728" indent="0" algn="ctr">
              <a:buNone/>
              <a:defRPr sz="4031"/>
            </a:lvl8pPr>
            <a:lvl9pPr marL="9215689" indent="0" algn="ctr">
              <a:buNone/>
              <a:defRPr sz="403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E9D5-F803-4890-8389-460BFB22DA95}" type="datetimeFigureOut">
              <a:rPr lang="nb-NO" smtClean="0"/>
              <a:t>22.05.2023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FD3B-8EE9-47E1-A0CB-DA745B5D5D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881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E9D5-F803-4890-8389-460BFB22DA95}" type="datetimeFigureOut">
              <a:rPr lang="nb-NO" smtClean="0"/>
              <a:t>22.05.2023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FD3B-8EE9-47E1-A0CB-DA745B5D5D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2253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487563" y="1226634"/>
            <a:ext cx="4967868" cy="195248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83959" y="1226634"/>
            <a:ext cx="14615612" cy="195248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E9D5-F803-4890-8389-460BFB22DA95}" type="datetimeFigureOut">
              <a:rPr lang="nb-NO" smtClean="0"/>
              <a:t>22.05.2023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FD3B-8EE9-47E1-A0CB-DA745B5D5D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7903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E9D5-F803-4890-8389-460BFB22DA95}" type="datetimeFigureOut">
              <a:rPr lang="nb-NO" smtClean="0"/>
              <a:t>22.05.2023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FD3B-8EE9-47E1-A0CB-DA745B5D5D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2043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1960" y="5743854"/>
            <a:ext cx="19871472" cy="9583744"/>
          </a:xfrm>
        </p:spPr>
        <p:txBody>
          <a:bodyPr anchor="b"/>
          <a:lstStyle>
            <a:lvl1pPr>
              <a:defRPr sz="1511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71960" y="15418264"/>
            <a:ext cx="19871472" cy="5039864"/>
          </a:xfrm>
        </p:spPr>
        <p:txBody>
          <a:bodyPr/>
          <a:lstStyle>
            <a:lvl1pPr marL="0" indent="0">
              <a:buNone/>
              <a:defRPr sz="6047">
                <a:solidFill>
                  <a:schemeClr val="tx1"/>
                </a:solidFill>
              </a:defRPr>
            </a:lvl1pPr>
            <a:lvl2pPr marL="1151961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2pPr>
            <a:lvl3pPr marL="2303922" indent="0">
              <a:buNone/>
              <a:defRPr sz="4535">
                <a:solidFill>
                  <a:schemeClr val="tx1">
                    <a:tint val="75000"/>
                  </a:schemeClr>
                </a:solidFill>
              </a:defRPr>
            </a:lvl3pPr>
            <a:lvl4pPr marL="3455883" indent="0">
              <a:buNone/>
              <a:defRPr sz="4031">
                <a:solidFill>
                  <a:schemeClr val="tx1">
                    <a:tint val="75000"/>
                  </a:schemeClr>
                </a:solidFill>
              </a:defRPr>
            </a:lvl4pPr>
            <a:lvl5pPr marL="4607844" indent="0">
              <a:buNone/>
              <a:defRPr sz="4031">
                <a:solidFill>
                  <a:schemeClr val="tx1">
                    <a:tint val="75000"/>
                  </a:schemeClr>
                </a:solidFill>
              </a:defRPr>
            </a:lvl5pPr>
            <a:lvl6pPr marL="5759806" indent="0">
              <a:buNone/>
              <a:defRPr sz="4031">
                <a:solidFill>
                  <a:schemeClr val="tx1">
                    <a:tint val="75000"/>
                  </a:schemeClr>
                </a:solidFill>
              </a:defRPr>
            </a:lvl6pPr>
            <a:lvl7pPr marL="6911767" indent="0">
              <a:buNone/>
              <a:defRPr sz="4031">
                <a:solidFill>
                  <a:schemeClr val="tx1">
                    <a:tint val="75000"/>
                  </a:schemeClr>
                </a:solidFill>
              </a:defRPr>
            </a:lvl7pPr>
            <a:lvl8pPr marL="8063728" indent="0">
              <a:buNone/>
              <a:defRPr sz="4031">
                <a:solidFill>
                  <a:schemeClr val="tx1">
                    <a:tint val="75000"/>
                  </a:schemeClr>
                </a:solidFill>
              </a:defRPr>
            </a:lvl8pPr>
            <a:lvl9pPr marL="9215689" indent="0">
              <a:buNone/>
              <a:defRPr sz="40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E9D5-F803-4890-8389-460BFB22DA95}" type="datetimeFigureOut">
              <a:rPr lang="nb-NO" smtClean="0"/>
              <a:t>22.05.2023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FD3B-8EE9-47E1-A0CB-DA745B5D5D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267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3958" y="6133170"/>
            <a:ext cx="9791740" cy="14618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63690" y="6133170"/>
            <a:ext cx="9791740" cy="14618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E9D5-F803-4890-8389-460BFB22DA95}" type="datetimeFigureOut">
              <a:rPr lang="nb-NO" smtClean="0"/>
              <a:t>22.05.2023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FD3B-8EE9-47E1-A0CB-DA745B5D5D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0824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6959" y="1226639"/>
            <a:ext cx="19871472" cy="44532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6961" y="5647852"/>
            <a:ext cx="9746740" cy="2767925"/>
          </a:xfrm>
        </p:spPr>
        <p:txBody>
          <a:bodyPr anchor="b"/>
          <a:lstStyle>
            <a:lvl1pPr marL="0" indent="0">
              <a:buNone/>
              <a:defRPr sz="6047" b="1"/>
            </a:lvl1pPr>
            <a:lvl2pPr marL="1151961" indent="0">
              <a:buNone/>
              <a:defRPr sz="5039" b="1"/>
            </a:lvl2pPr>
            <a:lvl3pPr marL="2303922" indent="0">
              <a:buNone/>
              <a:defRPr sz="4535" b="1"/>
            </a:lvl3pPr>
            <a:lvl4pPr marL="3455883" indent="0">
              <a:buNone/>
              <a:defRPr sz="4031" b="1"/>
            </a:lvl4pPr>
            <a:lvl5pPr marL="4607844" indent="0">
              <a:buNone/>
              <a:defRPr sz="4031" b="1"/>
            </a:lvl5pPr>
            <a:lvl6pPr marL="5759806" indent="0">
              <a:buNone/>
              <a:defRPr sz="4031" b="1"/>
            </a:lvl6pPr>
            <a:lvl7pPr marL="6911767" indent="0">
              <a:buNone/>
              <a:defRPr sz="4031" b="1"/>
            </a:lvl7pPr>
            <a:lvl8pPr marL="8063728" indent="0">
              <a:buNone/>
              <a:defRPr sz="4031" b="1"/>
            </a:lvl8pPr>
            <a:lvl9pPr marL="9215689" indent="0">
              <a:buNone/>
              <a:defRPr sz="403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6961" y="8415776"/>
            <a:ext cx="9746740" cy="123783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663691" y="5647852"/>
            <a:ext cx="9794741" cy="2767925"/>
          </a:xfrm>
        </p:spPr>
        <p:txBody>
          <a:bodyPr anchor="b"/>
          <a:lstStyle>
            <a:lvl1pPr marL="0" indent="0">
              <a:buNone/>
              <a:defRPr sz="6047" b="1"/>
            </a:lvl1pPr>
            <a:lvl2pPr marL="1151961" indent="0">
              <a:buNone/>
              <a:defRPr sz="5039" b="1"/>
            </a:lvl2pPr>
            <a:lvl3pPr marL="2303922" indent="0">
              <a:buNone/>
              <a:defRPr sz="4535" b="1"/>
            </a:lvl3pPr>
            <a:lvl4pPr marL="3455883" indent="0">
              <a:buNone/>
              <a:defRPr sz="4031" b="1"/>
            </a:lvl4pPr>
            <a:lvl5pPr marL="4607844" indent="0">
              <a:buNone/>
              <a:defRPr sz="4031" b="1"/>
            </a:lvl5pPr>
            <a:lvl6pPr marL="5759806" indent="0">
              <a:buNone/>
              <a:defRPr sz="4031" b="1"/>
            </a:lvl6pPr>
            <a:lvl7pPr marL="6911767" indent="0">
              <a:buNone/>
              <a:defRPr sz="4031" b="1"/>
            </a:lvl7pPr>
            <a:lvl8pPr marL="8063728" indent="0">
              <a:buNone/>
              <a:defRPr sz="4031" b="1"/>
            </a:lvl8pPr>
            <a:lvl9pPr marL="9215689" indent="0">
              <a:buNone/>
              <a:defRPr sz="403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663691" y="8415776"/>
            <a:ext cx="9794741" cy="123783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E9D5-F803-4890-8389-460BFB22DA95}" type="datetimeFigureOut">
              <a:rPr lang="nb-NO" smtClean="0"/>
              <a:t>22.05.2023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FD3B-8EE9-47E1-A0CB-DA745B5D5D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232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E9D5-F803-4890-8389-460BFB22DA95}" type="datetimeFigureOut">
              <a:rPr lang="nb-NO" smtClean="0"/>
              <a:t>22.05.2023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FD3B-8EE9-47E1-A0CB-DA745B5D5D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657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E9D5-F803-4890-8389-460BFB22DA95}" type="datetimeFigureOut">
              <a:rPr lang="nb-NO" smtClean="0"/>
              <a:t>22.05.2023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FD3B-8EE9-47E1-A0CB-DA745B5D5D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866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6959" y="1535959"/>
            <a:ext cx="7430802" cy="5375857"/>
          </a:xfrm>
        </p:spPr>
        <p:txBody>
          <a:bodyPr anchor="b"/>
          <a:lstStyle>
            <a:lvl1pPr>
              <a:defRPr sz="80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94741" y="3317250"/>
            <a:ext cx="11663690" cy="16372898"/>
          </a:xfrm>
        </p:spPr>
        <p:txBody>
          <a:bodyPr/>
          <a:lstStyle>
            <a:lvl1pPr>
              <a:defRPr sz="8063"/>
            </a:lvl1pPr>
            <a:lvl2pPr>
              <a:defRPr sz="7055"/>
            </a:lvl2pPr>
            <a:lvl3pPr>
              <a:defRPr sz="6047"/>
            </a:lvl3pPr>
            <a:lvl4pPr>
              <a:defRPr sz="5039"/>
            </a:lvl4pPr>
            <a:lvl5pPr>
              <a:defRPr sz="5039"/>
            </a:lvl5pPr>
            <a:lvl6pPr>
              <a:defRPr sz="5039"/>
            </a:lvl6pPr>
            <a:lvl7pPr>
              <a:defRPr sz="5039"/>
            </a:lvl7pPr>
            <a:lvl8pPr>
              <a:defRPr sz="5039"/>
            </a:lvl8pPr>
            <a:lvl9pPr>
              <a:defRPr sz="50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86959" y="6911816"/>
            <a:ext cx="7430802" cy="12804995"/>
          </a:xfrm>
        </p:spPr>
        <p:txBody>
          <a:bodyPr/>
          <a:lstStyle>
            <a:lvl1pPr marL="0" indent="0">
              <a:buNone/>
              <a:defRPr sz="4031"/>
            </a:lvl1pPr>
            <a:lvl2pPr marL="1151961" indent="0">
              <a:buNone/>
              <a:defRPr sz="3527"/>
            </a:lvl2pPr>
            <a:lvl3pPr marL="2303922" indent="0">
              <a:buNone/>
              <a:defRPr sz="3024"/>
            </a:lvl3pPr>
            <a:lvl4pPr marL="3455883" indent="0">
              <a:buNone/>
              <a:defRPr sz="2520"/>
            </a:lvl4pPr>
            <a:lvl5pPr marL="4607844" indent="0">
              <a:buNone/>
              <a:defRPr sz="2520"/>
            </a:lvl5pPr>
            <a:lvl6pPr marL="5759806" indent="0">
              <a:buNone/>
              <a:defRPr sz="2520"/>
            </a:lvl6pPr>
            <a:lvl7pPr marL="6911767" indent="0">
              <a:buNone/>
              <a:defRPr sz="2520"/>
            </a:lvl7pPr>
            <a:lvl8pPr marL="8063728" indent="0">
              <a:buNone/>
              <a:defRPr sz="2520"/>
            </a:lvl8pPr>
            <a:lvl9pPr marL="9215689" indent="0">
              <a:buNone/>
              <a:defRPr sz="25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E9D5-F803-4890-8389-460BFB22DA95}" type="datetimeFigureOut">
              <a:rPr lang="nb-NO" smtClean="0"/>
              <a:t>22.05.2023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FD3B-8EE9-47E1-A0CB-DA745B5D5D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190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6959" y="1535959"/>
            <a:ext cx="7430802" cy="5375857"/>
          </a:xfrm>
        </p:spPr>
        <p:txBody>
          <a:bodyPr anchor="b"/>
          <a:lstStyle>
            <a:lvl1pPr>
              <a:defRPr sz="80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794741" y="3317250"/>
            <a:ext cx="11663690" cy="16372898"/>
          </a:xfrm>
        </p:spPr>
        <p:txBody>
          <a:bodyPr anchor="t"/>
          <a:lstStyle>
            <a:lvl1pPr marL="0" indent="0">
              <a:buNone/>
              <a:defRPr sz="8063"/>
            </a:lvl1pPr>
            <a:lvl2pPr marL="1151961" indent="0">
              <a:buNone/>
              <a:defRPr sz="7055"/>
            </a:lvl2pPr>
            <a:lvl3pPr marL="2303922" indent="0">
              <a:buNone/>
              <a:defRPr sz="6047"/>
            </a:lvl3pPr>
            <a:lvl4pPr marL="3455883" indent="0">
              <a:buNone/>
              <a:defRPr sz="5039"/>
            </a:lvl4pPr>
            <a:lvl5pPr marL="4607844" indent="0">
              <a:buNone/>
              <a:defRPr sz="5039"/>
            </a:lvl5pPr>
            <a:lvl6pPr marL="5759806" indent="0">
              <a:buNone/>
              <a:defRPr sz="5039"/>
            </a:lvl6pPr>
            <a:lvl7pPr marL="6911767" indent="0">
              <a:buNone/>
              <a:defRPr sz="5039"/>
            </a:lvl7pPr>
            <a:lvl8pPr marL="8063728" indent="0">
              <a:buNone/>
              <a:defRPr sz="5039"/>
            </a:lvl8pPr>
            <a:lvl9pPr marL="9215689" indent="0">
              <a:buNone/>
              <a:defRPr sz="503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86959" y="6911816"/>
            <a:ext cx="7430802" cy="12804995"/>
          </a:xfrm>
        </p:spPr>
        <p:txBody>
          <a:bodyPr/>
          <a:lstStyle>
            <a:lvl1pPr marL="0" indent="0">
              <a:buNone/>
              <a:defRPr sz="4031"/>
            </a:lvl1pPr>
            <a:lvl2pPr marL="1151961" indent="0">
              <a:buNone/>
              <a:defRPr sz="3527"/>
            </a:lvl2pPr>
            <a:lvl3pPr marL="2303922" indent="0">
              <a:buNone/>
              <a:defRPr sz="3024"/>
            </a:lvl3pPr>
            <a:lvl4pPr marL="3455883" indent="0">
              <a:buNone/>
              <a:defRPr sz="2520"/>
            </a:lvl4pPr>
            <a:lvl5pPr marL="4607844" indent="0">
              <a:buNone/>
              <a:defRPr sz="2520"/>
            </a:lvl5pPr>
            <a:lvl6pPr marL="5759806" indent="0">
              <a:buNone/>
              <a:defRPr sz="2520"/>
            </a:lvl6pPr>
            <a:lvl7pPr marL="6911767" indent="0">
              <a:buNone/>
              <a:defRPr sz="2520"/>
            </a:lvl7pPr>
            <a:lvl8pPr marL="8063728" indent="0">
              <a:buNone/>
              <a:defRPr sz="2520"/>
            </a:lvl8pPr>
            <a:lvl9pPr marL="9215689" indent="0">
              <a:buNone/>
              <a:defRPr sz="25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E9D5-F803-4890-8389-460BFB22DA95}" type="datetimeFigureOut">
              <a:rPr lang="nb-NO" smtClean="0"/>
              <a:t>22.05.2023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FD3B-8EE9-47E1-A0CB-DA745B5D5D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4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83958" y="1226639"/>
            <a:ext cx="19871472" cy="44532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958" y="6133170"/>
            <a:ext cx="19871472" cy="14618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83958" y="21354105"/>
            <a:ext cx="5183862" cy="1226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0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7E9D5-F803-4890-8389-460BFB22DA95}" type="datetimeFigureOut">
              <a:rPr lang="nb-NO" smtClean="0"/>
              <a:t>22.05.2023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31798" y="21354105"/>
            <a:ext cx="7775793" cy="1226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0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271568" y="21354105"/>
            <a:ext cx="5183862" cy="1226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0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AFD3B-8EE9-47E1-A0CB-DA745B5D5D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432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303922" rtl="0" eaLnBrk="1" latinLnBrk="0" hangingPunct="1">
        <a:lnSpc>
          <a:spcPct val="90000"/>
        </a:lnSpc>
        <a:spcBef>
          <a:spcPct val="0"/>
        </a:spcBef>
        <a:buNone/>
        <a:defRPr sz="1108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75981" indent="-575981" algn="l" defTabSz="2303922" rtl="0" eaLnBrk="1" latinLnBrk="0" hangingPunct="1">
        <a:lnSpc>
          <a:spcPct val="90000"/>
        </a:lnSpc>
        <a:spcBef>
          <a:spcPts val="2520"/>
        </a:spcBef>
        <a:buFont typeface="Arial" panose="020B0604020202020204" pitchFamily="34" charset="0"/>
        <a:buChar char="•"/>
        <a:defRPr sz="7055" kern="1200">
          <a:solidFill>
            <a:schemeClr val="tx1"/>
          </a:solidFill>
          <a:latin typeface="+mn-lt"/>
          <a:ea typeface="+mn-ea"/>
          <a:cs typeface="+mn-cs"/>
        </a:defRPr>
      </a:lvl1pPr>
      <a:lvl2pPr marL="1727942" indent="-575981" algn="l" defTabSz="2303922" rtl="0" eaLnBrk="1" latinLnBrk="0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6047" kern="1200">
          <a:solidFill>
            <a:schemeClr val="tx1"/>
          </a:solidFill>
          <a:latin typeface="+mn-lt"/>
          <a:ea typeface="+mn-ea"/>
          <a:cs typeface="+mn-cs"/>
        </a:defRPr>
      </a:lvl2pPr>
      <a:lvl3pPr marL="2879903" indent="-575981" algn="l" defTabSz="2303922" rtl="0" eaLnBrk="1" latinLnBrk="0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5039" kern="1200">
          <a:solidFill>
            <a:schemeClr val="tx1"/>
          </a:solidFill>
          <a:latin typeface="+mn-lt"/>
          <a:ea typeface="+mn-ea"/>
          <a:cs typeface="+mn-cs"/>
        </a:defRPr>
      </a:lvl3pPr>
      <a:lvl4pPr marL="4031864" indent="-575981" algn="l" defTabSz="2303922" rtl="0" eaLnBrk="1" latinLnBrk="0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4535" kern="1200">
          <a:solidFill>
            <a:schemeClr val="tx1"/>
          </a:solidFill>
          <a:latin typeface="+mn-lt"/>
          <a:ea typeface="+mn-ea"/>
          <a:cs typeface="+mn-cs"/>
        </a:defRPr>
      </a:lvl4pPr>
      <a:lvl5pPr marL="5183825" indent="-575981" algn="l" defTabSz="2303922" rtl="0" eaLnBrk="1" latinLnBrk="0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4535" kern="1200">
          <a:solidFill>
            <a:schemeClr val="tx1"/>
          </a:solidFill>
          <a:latin typeface="+mn-lt"/>
          <a:ea typeface="+mn-ea"/>
          <a:cs typeface="+mn-cs"/>
        </a:defRPr>
      </a:lvl5pPr>
      <a:lvl6pPr marL="6335786" indent="-575981" algn="l" defTabSz="2303922" rtl="0" eaLnBrk="1" latinLnBrk="0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4535" kern="1200">
          <a:solidFill>
            <a:schemeClr val="tx1"/>
          </a:solidFill>
          <a:latin typeface="+mn-lt"/>
          <a:ea typeface="+mn-ea"/>
          <a:cs typeface="+mn-cs"/>
        </a:defRPr>
      </a:lvl6pPr>
      <a:lvl7pPr marL="7487747" indent="-575981" algn="l" defTabSz="2303922" rtl="0" eaLnBrk="1" latinLnBrk="0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4535" kern="1200">
          <a:solidFill>
            <a:schemeClr val="tx1"/>
          </a:solidFill>
          <a:latin typeface="+mn-lt"/>
          <a:ea typeface="+mn-ea"/>
          <a:cs typeface="+mn-cs"/>
        </a:defRPr>
      </a:lvl7pPr>
      <a:lvl8pPr marL="8639708" indent="-575981" algn="l" defTabSz="2303922" rtl="0" eaLnBrk="1" latinLnBrk="0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4535" kern="1200">
          <a:solidFill>
            <a:schemeClr val="tx1"/>
          </a:solidFill>
          <a:latin typeface="+mn-lt"/>
          <a:ea typeface="+mn-ea"/>
          <a:cs typeface="+mn-cs"/>
        </a:defRPr>
      </a:lvl8pPr>
      <a:lvl9pPr marL="9791670" indent="-575981" algn="l" defTabSz="2303922" rtl="0" eaLnBrk="1" latinLnBrk="0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45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03922" rtl="0" eaLnBrk="1" latinLnBrk="0" hangingPunct="1">
        <a:defRPr sz="4535" kern="1200">
          <a:solidFill>
            <a:schemeClr val="tx1"/>
          </a:solidFill>
          <a:latin typeface="+mn-lt"/>
          <a:ea typeface="+mn-ea"/>
          <a:cs typeface="+mn-cs"/>
        </a:defRPr>
      </a:lvl1pPr>
      <a:lvl2pPr marL="1151961" algn="l" defTabSz="2303922" rtl="0" eaLnBrk="1" latinLnBrk="0" hangingPunct="1">
        <a:defRPr sz="4535" kern="1200">
          <a:solidFill>
            <a:schemeClr val="tx1"/>
          </a:solidFill>
          <a:latin typeface="+mn-lt"/>
          <a:ea typeface="+mn-ea"/>
          <a:cs typeface="+mn-cs"/>
        </a:defRPr>
      </a:lvl2pPr>
      <a:lvl3pPr marL="2303922" algn="l" defTabSz="2303922" rtl="0" eaLnBrk="1" latinLnBrk="0" hangingPunct="1">
        <a:defRPr sz="4535" kern="1200">
          <a:solidFill>
            <a:schemeClr val="tx1"/>
          </a:solidFill>
          <a:latin typeface="+mn-lt"/>
          <a:ea typeface="+mn-ea"/>
          <a:cs typeface="+mn-cs"/>
        </a:defRPr>
      </a:lvl3pPr>
      <a:lvl4pPr marL="3455883" algn="l" defTabSz="2303922" rtl="0" eaLnBrk="1" latinLnBrk="0" hangingPunct="1">
        <a:defRPr sz="4535" kern="1200">
          <a:solidFill>
            <a:schemeClr val="tx1"/>
          </a:solidFill>
          <a:latin typeface="+mn-lt"/>
          <a:ea typeface="+mn-ea"/>
          <a:cs typeface="+mn-cs"/>
        </a:defRPr>
      </a:lvl4pPr>
      <a:lvl5pPr marL="4607844" algn="l" defTabSz="2303922" rtl="0" eaLnBrk="1" latinLnBrk="0" hangingPunct="1">
        <a:defRPr sz="4535" kern="1200">
          <a:solidFill>
            <a:schemeClr val="tx1"/>
          </a:solidFill>
          <a:latin typeface="+mn-lt"/>
          <a:ea typeface="+mn-ea"/>
          <a:cs typeface="+mn-cs"/>
        </a:defRPr>
      </a:lvl5pPr>
      <a:lvl6pPr marL="5759806" algn="l" defTabSz="2303922" rtl="0" eaLnBrk="1" latinLnBrk="0" hangingPunct="1">
        <a:defRPr sz="4535" kern="1200">
          <a:solidFill>
            <a:schemeClr val="tx1"/>
          </a:solidFill>
          <a:latin typeface="+mn-lt"/>
          <a:ea typeface="+mn-ea"/>
          <a:cs typeface="+mn-cs"/>
        </a:defRPr>
      </a:lvl6pPr>
      <a:lvl7pPr marL="6911767" algn="l" defTabSz="2303922" rtl="0" eaLnBrk="1" latinLnBrk="0" hangingPunct="1">
        <a:defRPr sz="4535" kern="1200">
          <a:solidFill>
            <a:schemeClr val="tx1"/>
          </a:solidFill>
          <a:latin typeface="+mn-lt"/>
          <a:ea typeface="+mn-ea"/>
          <a:cs typeface="+mn-cs"/>
        </a:defRPr>
      </a:lvl7pPr>
      <a:lvl8pPr marL="8063728" algn="l" defTabSz="2303922" rtl="0" eaLnBrk="1" latinLnBrk="0" hangingPunct="1">
        <a:defRPr sz="4535" kern="1200">
          <a:solidFill>
            <a:schemeClr val="tx1"/>
          </a:solidFill>
          <a:latin typeface="+mn-lt"/>
          <a:ea typeface="+mn-ea"/>
          <a:cs typeface="+mn-cs"/>
        </a:defRPr>
      </a:lvl8pPr>
      <a:lvl9pPr marL="9215689" algn="l" defTabSz="2303922" rtl="0" eaLnBrk="1" latinLnBrk="0" hangingPunct="1">
        <a:defRPr sz="45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diagram&#10;&#10;Description automatically generated">
            <a:extLst>
              <a:ext uri="{FF2B5EF4-FFF2-40B4-BE49-F238E27FC236}">
                <a16:creationId xmlns:a16="http://schemas.microsoft.com/office/drawing/2014/main" id="{F6B67E2D-6B79-6D10-4032-6C758F9BF1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755"/>
            <a:ext cx="23039386" cy="2302787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64EA13-0F37-9FDD-9EF2-B4B3FD9BA65D}"/>
              </a:ext>
            </a:extLst>
          </p:cNvPr>
          <p:cNvSpPr txBox="1"/>
          <p:nvPr/>
        </p:nvSpPr>
        <p:spPr>
          <a:xfrm>
            <a:off x="635000" y="4146271"/>
            <a:ext cx="1096825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#5: </a:t>
            </a:r>
            <a:r>
              <a:rPr lang="en-GB" sz="8800" dirty="0" err="1"/>
              <a:t>Tema</a:t>
            </a:r>
            <a:r>
              <a:rPr lang="en-GB" sz="8800" dirty="0"/>
              <a:t> - </a:t>
            </a:r>
            <a:r>
              <a:rPr lang="en-GB" sz="8800" dirty="0" err="1"/>
              <a:t>episodetittel</a:t>
            </a:r>
            <a:endParaRPr lang="nb-NO" sz="8800" dirty="0"/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73165B6-08A2-B2BB-3D97-600D9197CA37}"/>
              </a:ext>
            </a:extLst>
          </p:cNvPr>
          <p:cNvSpPr txBox="1"/>
          <p:nvPr/>
        </p:nvSpPr>
        <p:spPr>
          <a:xfrm>
            <a:off x="3384223" y="11104195"/>
            <a:ext cx="152265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800" dirty="0">
                <a:solidFill>
                  <a:schemeClr val="bg2">
                    <a:lumMod val="75000"/>
                  </a:schemeClr>
                </a:solidFill>
              </a:rPr>
              <a:t>Sett inn bilde her – gjerne av de som deltok på innspillingen</a:t>
            </a:r>
          </a:p>
        </p:txBody>
      </p:sp>
    </p:spTree>
    <p:extLst>
      <p:ext uri="{BB962C8B-B14F-4D97-AF65-F5344CB8AC3E}">
        <p14:creationId xmlns:p14="http://schemas.microsoft.com/office/powerpoint/2010/main" val="2405196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24</TotalTime>
  <Words>53</Words>
  <Application>Microsoft Office PowerPoint</Application>
  <PresentationFormat>Egendefinert</PresentationFormat>
  <Paragraphs>6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 Blaauw Fossen</dc:creator>
  <cp:lastModifiedBy>Berit Angelskår</cp:lastModifiedBy>
  <cp:revision>6</cp:revision>
  <dcterms:created xsi:type="dcterms:W3CDTF">2023-03-28T13:09:35Z</dcterms:created>
  <dcterms:modified xsi:type="dcterms:W3CDTF">2023-05-22T16:23:34Z</dcterms:modified>
</cp:coreProperties>
</file>